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D7EFFB"/>
    <a:srgbClr val="2B15E6"/>
    <a:srgbClr val="41C565"/>
    <a:srgbClr val="FAFAFA"/>
    <a:srgbClr val="F5F3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8"/>
    <p:restoredTop sz="94686"/>
  </p:normalViewPr>
  <p:slideViewPr>
    <p:cSldViewPr snapToGrid="0" snapToObjects="1">
      <p:cViewPr>
        <p:scale>
          <a:sx n="70" d="100"/>
          <a:sy n="70" d="100"/>
        </p:scale>
        <p:origin x="2496" y="1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D56F9-95AC-174A-979C-60809E2E80AA}" type="datetimeFigureOut">
              <a:rPr kumimoji="1" lang="zh-CN" altLang="en-US" smtClean="0"/>
              <a:t>2020/11/25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F6A23-F947-EC4E-9169-C7DFE9B70E3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9877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F6A23-F947-EC4E-9169-C7DFE9B70E3A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435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F6A23-F947-EC4E-9169-C7DFE9B70E3A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5830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AD6C14-B353-4549-9F51-C3BF2D9C3E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017CD50-0C21-3246-BCD4-79B72E2072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CCDC01-CFCC-7041-889A-27341FCCF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2374-8581-EE4B-B1F3-CB66382ED362}" type="datetimeFigureOut">
              <a:rPr kumimoji="1" lang="zh-CN" altLang="en-US" smtClean="0"/>
              <a:t>2020/11/25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EDC388-ADC0-014D-BDA3-E910D3421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1AE3D5-0005-194E-ACC5-78D109313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DBA5-71FA-D44D-8A25-302CE2D05F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633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A6F5C4-F796-1A4B-AC2D-2FBC63BDC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91586F6-65C9-1648-A3CC-031834847D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969932-5D5D-0440-8AE1-55DB0D4A5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2374-8581-EE4B-B1F3-CB66382ED362}" type="datetimeFigureOut">
              <a:rPr kumimoji="1" lang="zh-CN" altLang="en-US" smtClean="0"/>
              <a:t>2020/11/25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78D957-AB3A-B548-BCB7-B9171E96A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2BC767-CEB0-CC47-BF78-8E0D893F9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DBA5-71FA-D44D-8A25-302CE2D05F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4027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FDD57D3-9940-5144-8A95-DACEC085E0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2E5E170-D8FE-C848-AE16-5077195CA6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9A59D3-7DD9-FA40-B89A-1630372D7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2374-8581-EE4B-B1F3-CB66382ED362}" type="datetimeFigureOut">
              <a:rPr kumimoji="1" lang="zh-CN" altLang="en-US" smtClean="0"/>
              <a:t>2020/11/25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BB4FE6-99B1-C040-ADE0-CEB41E851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2BB003-DF3F-9C49-93D8-482CB061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DBA5-71FA-D44D-8A25-302CE2D05F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3891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FFD025-2756-C140-BA15-421B269B1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9F7BEE-4D30-2547-ACEC-37E08FC83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940D02-14DE-2843-8A3E-7F684A233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2374-8581-EE4B-B1F3-CB66382ED362}" type="datetimeFigureOut">
              <a:rPr kumimoji="1" lang="zh-CN" altLang="en-US" smtClean="0"/>
              <a:t>2020/11/25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8AE248-F5B5-7B4E-8E6F-6F738B051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B65AE4-5205-3041-8685-43E102CB0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DBA5-71FA-D44D-8A25-302CE2D05F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462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26C24F-8DC9-9543-A56A-F8CEC8601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8F6195-A112-E143-BBE6-28B6994FE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BFE932-AE88-2D47-8827-838321E32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2374-8581-EE4B-B1F3-CB66382ED362}" type="datetimeFigureOut">
              <a:rPr kumimoji="1" lang="zh-CN" altLang="en-US" smtClean="0"/>
              <a:t>2020/11/25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E1D964-B693-F94E-81B7-C1BCF5A01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84534A-C6ED-A048-88DE-3B346B5FC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DBA5-71FA-D44D-8A25-302CE2D05F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1826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23891C-D45D-B442-88E5-DD66F8CD0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8F0466-5E70-3043-9557-66DDF72159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6F1C70E-E866-FB45-BE7C-21FD3FD8FE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557AF90-97EF-334D-B30D-991F52882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2374-8581-EE4B-B1F3-CB66382ED362}" type="datetimeFigureOut">
              <a:rPr kumimoji="1" lang="zh-CN" altLang="en-US" smtClean="0"/>
              <a:t>2020/11/25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0D47FF-E7F9-8C4E-AD32-FF761E33C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F8D2623-77B6-8E47-B109-5E6C78B26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DBA5-71FA-D44D-8A25-302CE2D05F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5945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F33A9C-45E5-7E43-AEBE-4596D36C8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356DE5-A80B-AC4F-9540-0933C5E50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D17568F-A144-794A-A03E-0191CE06CB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10EBDF3-5629-1243-BF58-CAE2D36278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7814034-DF84-9E49-86B7-D4D23C3B48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09809F4-50CC-8D4C-B65F-CBD1FDF7B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2374-8581-EE4B-B1F3-CB66382ED362}" type="datetimeFigureOut">
              <a:rPr kumimoji="1" lang="zh-CN" altLang="en-US" smtClean="0"/>
              <a:t>2020/11/25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D426403-08A9-1D49-BD8E-F0EF1A830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D05EB43-9EF6-3C42-BF19-5EB6F6D7F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DBA5-71FA-D44D-8A25-302CE2D05F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3931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3E8759-A150-4F41-8A3E-7C25EADE8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01836A2-26A8-CB4D-8984-C26011476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2374-8581-EE4B-B1F3-CB66382ED362}" type="datetimeFigureOut">
              <a:rPr kumimoji="1" lang="zh-CN" altLang="en-US" smtClean="0"/>
              <a:t>2020/11/25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06D639-67DD-5148-8571-2B79A94EA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02F4CB9-FE4F-194D-BA3F-16E634E34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DBA5-71FA-D44D-8A25-302CE2D05F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5407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7F1CFED-E8A8-4043-9390-9BC42BC0D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2374-8581-EE4B-B1F3-CB66382ED362}" type="datetimeFigureOut">
              <a:rPr kumimoji="1" lang="zh-CN" altLang="en-US" smtClean="0"/>
              <a:t>2020/11/25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8D0AA4A-E24C-E743-8BA3-1507AE410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A69BCF-1F39-274F-8D9C-E7C424972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DBA5-71FA-D44D-8A25-302CE2D05F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0711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F5412B-A1E9-7A4F-9D50-0362E6A46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2368BF-478F-6749-9AA2-E594317F7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4AB6B28-3464-DF42-90C2-A67949B5BF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5C604DD-6289-8A40-9DDD-CA3BE0D53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2374-8581-EE4B-B1F3-CB66382ED362}" type="datetimeFigureOut">
              <a:rPr kumimoji="1" lang="zh-CN" altLang="en-US" smtClean="0"/>
              <a:t>2020/11/25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D7C315-DB54-4943-95C0-83AE2A957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2A85A1-16EC-3D46-ABB3-C3AFE0186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DBA5-71FA-D44D-8A25-302CE2D05F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9998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70027F-76DA-B243-A7D5-B907E6D8D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9DF7064-2D1E-584C-B99C-933E612C09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AF12709-9D35-E948-88D6-9B766B2A1E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FAB2E02-3CD3-8A42-8D80-AE33569E3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2374-8581-EE4B-B1F3-CB66382ED362}" type="datetimeFigureOut">
              <a:rPr kumimoji="1" lang="zh-CN" altLang="en-US" smtClean="0"/>
              <a:t>2020/11/25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D45A07-DC77-0A4C-8E72-ABCFB118B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536024-0E73-D143-AFF1-3B0505F39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DBA5-71FA-D44D-8A25-302CE2D05F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2918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D0F13D8-C22E-5646-AC33-8065C955F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8B1FDC-3E88-D446-906B-3DF9ECEC1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B41AE1-A7BB-AD44-93EA-4F8BF713A9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A2374-8581-EE4B-B1F3-CB66382ED362}" type="datetimeFigureOut">
              <a:rPr kumimoji="1" lang="zh-CN" altLang="en-US" smtClean="0"/>
              <a:t>2020/11/25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897F4E-57D0-464C-B7C9-CB775FC8E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0FAD5A-CDBA-864D-901E-AFA9AE17AE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FDBA5-71FA-D44D-8A25-302CE2D05F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1204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13" Type="http://schemas.openxmlformats.org/officeDocument/2006/relationships/image" Target="../media/image11.tiff"/><Relationship Id="rId18" Type="http://schemas.openxmlformats.org/officeDocument/2006/relationships/image" Target="../media/image16.tiff"/><Relationship Id="rId3" Type="http://schemas.openxmlformats.org/officeDocument/2006/relationships/image" Target="../media/image1.tiff"/><Relationship Id="rId21" Type="http://schemas.openxmlformats.org/officeDocument/2006/relationships/image" Target="../media/image19.tiff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17" Type="http://schemas.openxmlformats.org/officeDocument/2006/relationships/image" Target="../media/image15.tif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tiff"/><Relationship Id="rId20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9.tiff"/><Relationship Id="rId5" Type="http://schemas.openxmlformats.org/officeDocument/2006/relationships/image" Target="../media/image3.tiff"/><Relationship Id="rId15" Type="http://schemas.openxmlformats.org/officeDocument/2006/relationships/image" Target="../media/image13.tiff"/><Relationship Id="rId23" Type="http://schemas.openxmlformats.org/officeDocument/2006/relationships/image" Target="../media/image21.tiff"/><Relationship Id="rId10" Type="http://schemas.openxmlformats.org/officeDocument/2006/relationships/image" Target="../media/image8.tiff"/><Relationship Id="rId19" Type="http://schemas.openxmlformats.org/officeDocument/2006/relationships/image" Target="../media/image17.tiff"/><Relationship Id="rId4" Type="http://schemas.openxmlformats.org/officeDocument/2006/relationships/image" Target="../media/image2.png"/><Relationship Id="rId9" Type="http://schemas.openxmlformats.org/officeDocument/2006/relationships/image" Target="../media/image7.tiff"/><Relationship Id="rId14" Type="http://schemas.openxmlformats.org/officeDocument/2006/relationships/image" Target="../media/image12.tiff"/><Relationship Id="rId22" Type="http://schemas.openxmlformats.org/officeDocument/2006/relationships/image" Target="../media/image20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13" Type="http://schemas.openxmlformats.org/officeDocument/2006/relationships/image" Target="../media/image31.tiff"/><Relationship Id="rId18" Type="http://schemas.openxmlformats.org/officeDocument/2006/relationships/image" Target="../media/image36.tiff"/><Relationship Id="rId3" Type="http://schemas.openxmlformats.org/officeDocument/2006/relationships/image" Target="../media/image1.tiff"/><Relationship Id="rId21" Type="http://schemas.openxmlformats.org/officeDocument/2006/relationships/image" Target="../media/image39.tiff"/><Relationship Id="rId7" Type="http://schemas.openxmlformats.org/officeDocument/2006/relationships/image" Target="../media/image25.tiff"/><Relationship Id="rId12" Type="http://schemas.openxmlformats.org/officeDocument/2006/relationships/image" Target="../media/image30.tiff"/><Relationship Id="rId17" Type="http://schemas.openxmlformats.org/officeDocument/2006/relationships/image" Target="../media/image35.tif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4.tiff"/><Relationship Id="rId20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11" Type="http://schemas.openxmlformats.org/officeDocument/2006/relationships/image" Target="../media/image29.tiff"/><Relationship Id="rId5" Type="http://schemas.openxmlformats.org/officeDocument/2006/relationships/image" Target="../media/image23.tiff"/><Relationship Id="rId15" Type="http://schemas.openxmlformats.org/officeDocument/2006/relationships/image" Target="../media/image33.tiff"/><Relationship Id="rId10" Type="http://schemas.openxmlformats.org/officeDocument/2006/relationships/image" Target="../media/image28.tiff"/><Relationship Id="rId19" Type="http://schemas.openxmlformats.org/officeDocument/2006/relationships/image" Target="../media/image37.tiff"/><Relationship Id="rId4" Type="http://schemas.openxmlformats.org/officeDocument/2006/relationships/image" Target="../media/image22.tiff"/><Relationship Id="rId9" Type="http://schemas.openxmlformats.org/officeDocument/2006/relationships/image" Target="../media/image27.tiff"/><Relationship Id="rId14" Type="http://schemas.openxmlformats.org/officeDocument/2006/relationships/image" Target="../media/image32.tiff"/><Relationship Id="rId22" Type="http://schemas.openxmlformats.org/officeDocument/2006/relationships/image" Target="../media/image4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55C8A3AD-4504-DE43-B42A-F9DE9CB37BFD}"/>
              </a:ext>
            </a:extLst>
          </p:cNvPr>
          <p:cNvGrpSpPr/>
          <p:nvPr/>
        </p:nvGrpSpPr>
        <p:grpSpPr>
          <a:xfrm>
            <a:off x="-2615811" y="-1441271"/>
            <a:ext cx="18386034" cy="11434673"/>
            <a:chOff x="-2893604" y="-2008431"/>
            <a:chExt cx="18386034" cy="1143467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1F1FCAB-409C-5D4B-88D6-13E74C06A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93604" y="-2008431"/>
              <a:ext cx="18386034" cy="11434673"/>
            </a:xfrm>
            <a:prstGeom prst="rect">
              <a:avLst/>
            </a:prstGeom>
          </p:spPr>
        </p:pic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410BABE9-4F95-D54F-844D-369C8592C228}"/>
                </a:ext>
              </a:extLst>
            </p:cNvPr>
            <p:cNvGrpSpPr/>
            <p:nvPr/>
          </p:nvGrpSpPr>
          <p:grpSpPr>
            <a:xfrm>
              <a:off x="-1976285" y="-1158194"/>
              <a:ext cx="17110319" cy="7757998"/>
              <a:chOff x="-1229034" y="-243817"/>
              <a:chExt cx="17110319" cy="7757998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272B5F98-C14E-BE4C-8481-A8273CF1CE5B}"/>
                  </a:ext>
                </a:extLst>
              </p:cNvPr>
              <p:cNvGrpSpPr/>
              <p:nvPr/>
            </p:nvGrpSpPr>
            <p:grpSpPr>
              <a:xfrm>
                <a:off x="-1229033" y="-242909"/>
                <a:ext cx="852755" cy="895965"/>
                <a:chOff x="535754" y="813513"/>
                <a:chExt cx="852755" cy="895965"/>
              </a:xfrm>
            </p:grpSpPr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53D948F3-3F9E-5446-8821-A5A9A84700BA}"/>
                    </a:ext>
                  </a:extLst>
                </p:cNvPr>
                <p:cNvSpPr/>
                <p:nvPr/>
              </p:nvSpPr>
              <p:spPr>
                <a:xfrm>
                  <a:off x="535754" y="813513"/>
                  <a:ext cx="852755" cy="85275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pic>
              <p:nvPicPr>
                <p:cNvPr id="6" name="图片 5">
                  <a:extLst>
                    <a:ext uri="{FF2B5EF4-FFF2-40B4-BE49-F238E27FC236}">
                      <a16:creationId xmlns:a16="http://schemas.microsoft.com/office/drawing/2014/main" id="{4D0374C0-B828-EF40-A84B-F1AD0072F2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2735" y="903556"/>
                  <a:ext cx="438792" cy="438792"/>
                </a:xfrm>
                <a:prstGeom prst="rect">
                  <a:avLst/>
                </a:prstGeom>
              </p:spPr>
            </p:pic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7965A1BD-2A57-D147-BC9B-44C347EE3546}"/>
                    </a:ext>
                  </a:extLst>
                </p:cNvPr>
                <p:cNvSpPr txBox="1"/>
                <p:nvPr/>
              </p:nvSpPr>
              <p:spPr>
                <a:xfrm>
                  <a:off x="642171" y="1278591"/>
                  <a:ext cx="63991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050" dirty="0"/>
                    <a:t>Alibaba</a:t>
                  </a:r>
                </a:p>
                <a:p>
                  <a:r>
                    <a:rPr kumimoji="1" lang="zh-CN" altLang="en-US" sz="1050" dirty="0"/>
                    <a:t>   </a:t>
                  </a:r>
                  <a:r>
                    <a:rPr kumimoji="1" lang="en-US" altLang="zh-CN" sz="1050" dirty="0"/>
                    <a:t>SLB</a:t>
                  </a:r>
                  <a:endParaRPr kumimoji="1" lang="zh-CN" altLang="en-US" sz="1050" dirty="0"/>
                </a:p>
              </p:txBody>
            </p:sp>
          </p:grpSp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C20D623C-065C-E54E-B2A3-AD9806012E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69297" y="-80377"/>
                <a:ext cx="1823306" cy="690223"/>
              </a:xfrm>
              <a:prstGeom prst="rect">
                <a:avLst/>
              </a:prstGeom>
            </p:spPr>
          </p:pic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A99C1487-6DD0-8347-94F2-151BF538AD6C}"/>
                  </a:ext>
                </a:extLst>
              </p:cNvPr>
              <p:cNvGrpSpPr/>
              <p:nvPr/>
            </p:nvGrpSpPr>
            <p:grpSpPr>
              <a:xfrm>
                <a:off x="1860990" y="-242910"/>
                <a:ext cx="1823307" cy="852755"/>
                <a:chOff x="3625777" y="813512"/>
                <a:chExt cx="1823307" cy="852755"/>
              </a:xfrm>
            </p:grpSpPr>
            <p:pic>
              <p:nvPicPr>
                <p:cNvPr id="12" name="图片 11">
                  <a:extLst>
                    <a:ext uri="{FF2B5EF4-FFF2-40B4-BE49-F238E27FC236}">
                      <a16:creationId xmlns:a16="http://schemas.microsoft.com/office/drawing/2014/main" id="{CC2AA4A8-B928-654D-AD58-29CC6A108A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25778" y="976044"/>
                  <a:ext cx="1823306" cy="690223"/>
                </a:xfrm>
                <a:prstGeom prst="rect">
                  <a:avLst/>
                </a:prstGeom>
              </p:spPr>
            </p:pic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A4778DDE-312B-9245-8B88-722E45D5CFF1}"/>
                    </a:ext>
                  </a:extLst>
                </p:cNvPr>
                <p:cNvSpPr/>
                <p:nvPr/>
              </p:nvSpPr>
              <p:spPr>
                <a:xfrm>
                  <a:off x="3625777" y="813512"/>
                  <a:ext cx="1823306" cy="16253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000" dirty="0"/>
                    <a:t>Healthy</a:t>
                  </a:r>
                  <a:r>
                    <a:rPr kumimoji="1" lang="zh-CN" altLang="en-US" sz="1000" dirty="0"/>
                    <a:t> </a:t>
                  </a:r>
                  <a:r>
                    <a:rPr kumimoji="1" lang="en-US" altLang="zh-CN" sz="1000" dirty="0"/>
                    <a:t>hosts</a:t>
                  </a:r>
                  <a:r>
                    <a:rPr kumimoji="1" lang="zh-CN" altLang="en-US" sz="1000" dirty="0"/>
                    <a:t> </a:t>
                  </a:r>
                  <a:r>
                    <a:rPr kumimoji="1" lang="en-US" altLang="zh-CN" sz="1000" dirty="0"/>
                    <a:t>count</a:t>
                  </a:r>
                  <a:endParaRPr kumimoji="1" lang="zh-CN" altLang="en-US" sz="1000" dirty="0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8C1B996B-1F10-9C48-8978-AC572B20E998}"/>
                  </a:ext>
                </a:extLst>
              </p:cNvPr>
              <p:cNvGrpSpPr/>
              <p:nvPr/>
            </p:nvGrpSpPr>
            <p:grpSpPr>
              <a:xfrm>
                <a:off x="3891276" y="-242911"/>
                <a:ext cx="1823306" cy="852755"/>
                <a:chOff x="5656063" y="813511"/>
                <a:chExt cx="1823306" cy="852755"/>
              </a:xfrm>
            </p:grpSpPr>
            <p:pic>
              <p:nvPicPr>
                <p:cNvPr id="16" name="图片 15">
                  <a:extLst>
                    <a:ext uri="{FF2B5EF4-FFF2-40B4-BE49-F238E27FC236}">
                      <a16:creationId xmlns:a16="http://schemas.microsoft.com/office/drawing/2014/main" id="{101C15AE-32CB-334D-9BE8-1537AFB007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56064" y="976043"/>
                  <a:ext cx="1823305" cy="690223"/>
                </a:xfrm>
                <a:prstGeom prst="rect">
                  <a:avLst/>
                </a:prstGeom>
              </p:spPr>
            </p:pic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34C75FF1-6C8F-FD45-A8E7-ED20A9C272A2}"/>
                    </a:ext>
                  </a:extLst>
                </p:cNvPr>
                <p:cNvSpPr/>
                <p:nvPr/>
              </p:nvSpPr>
              <p:spPr>
                <a:xfrm>
                  <a:off x="5656063" y="813511"/>
                  <a:ext cx="1823306" cy="16253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000" dirty="0"/>
                    <a:t>Unhealthy</a:t>
                  </a:r>
                  <a:r>
                    <a:rPr kumimoji="1" lang="zh-CN" altLang="en-US" sz="1000" dirty="0"/>
                    <a:t> </a:t>
                  </a:r>
                  <a:r>
                    <a:rPr kumimoji="1" lang="en-US" altLang="zh-CN" sz="1000" dirty="0"/>
                    <a:t>hosts</a:t>
                  </a:r>
                  <a:r>
                    <a:rPr kumimoji="1" lang="zh-CN" altLang="en-US" sz="1000" dirty="0"/>
                    <a:t> </a:t>
                  </a:r>
                  <a:r>
                    <a:rPr kumimoji="1" lang="en-US" altLang="zh-CN" sz="1000" dirty="0"/>
                    <a:t>count</a:t>
                  </a:r>
                  <a:endParaRPr kumimoji="1" lang="zh-CN" altLang="en-US" sz="1000" dirty="0"/>
                </a:p>
              </p:txBody>
            </p:sp>
          </p:grpSp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D3D22003-F010-E14C-A66F-BB6BCCE8DBBE}"/>
                  </a:ext>
                </a:extLst>
              </p:cNvPr>
              <p:cNvGrpSpPr/>
              <p:nvPr/>
            </p:nvGrpSpPr>
            <p:grpSpPr>
              <a:xfrm>
                <a:off x="5921561" y="-242912"/>
                <a:ext cx="1823307" cy="852755"/>
                <a:chOff x="7686348" y="813510"/>
                <a:chExt cx="1823307" cy="852755"/>
              </a:xfrm>
            </p:grpSpPr>
            <p:pic>
              <p:nvPicPr>
                <p:cNvPr id="18" name="图片 17">
                  <a:extLst>
                    <a:ext uri="{FF2B5EF4-FFF2-40B4-BE49-F238E27FC236}">
                      <a16:creationId xmlns:a16="http://schemas.microsoft.com/office/drawing/2014/main" id="{FBBDF0A4-4B8B-124A-8C7E-7138387601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86349" y="976042"/>
                  <a:ext cx="1823306" cy="690223"/>
                </a:xfrm>
                <a:prstGeom prst="rect">
                  <a:avLst/>
                </a:prstGeom>
              </p:spPr>
            </p:pic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37DACEB7-C770-6F40-B114-8B5A61FBFA50}"/>
                    </a:ext>
                  </a:extLst>
                </p:cNvPr>
                <p:cNvSpPr/>
                <p:nvPr/>
              </p:nvSpPr>
              <p:spPr>
                <a:xfrm>
                  <a:off x="7686348" y="813510"/>
                  <a:ext cx="1823306" cy="16253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000" dirty="0"/>
                    <a:t>Requests</a:t>
                  </a:r>
                  <a:r>
                    <a:rPr kumimoji="1" lang="zh-CN" altLang="en-US" sz="1000" dirty="0"/>
                    <a:t> </a:t>
                  </a:r>
                  <a:r>
                    <a:rPr kumimoji="1" lang="en-US" altLang="zh-CN" sz="1000" dirty="0"/>
                    <a:t>per</a:t>
                  </a:r>
                  <a:r>
                    <a:rPr kumimoji="1" lang="zh-CN" altLang="en-US" sz="1000" dirty="0"/>
                    <a:t> </a:t>
                  </a:r>
                  <a:r>
                    <a:rPr kumimoji="1" lang="en-US" altLang="zh-CN" sz="1000" dirty="0"/>
                    <a:t>second</a:t>
                  </a:r>
                  <a:endParaRPr kumimoji="1" lang="zh-CN" altLang="en-US" sz="1000" dirty="0"/>
                </a:p>
              </p:txBody>
            </p:sp>
          </p:grp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45A3FA2C-0AA6-3943-9019-477B177CA49E}"/>
                  </a:ext>
                </a:extLst>
              </p:cNvPr>
              <p:cNvGrpSpPr/>
              <p:nvPr/>
            </p:nvGrpSpPr>
            <p:grpSpPr>
              <a:xfrm>
                <a:off x="7951846" y="-242913"/>
                <a:ext cx="1823306" cy="852755"/>
                <a:chOff x="9716633" y="813509"/>
                <a:chExt cx="1823306" cy="852755"/>
              </a:xfrm>
            </p:grpSpPr>
            <p:pic>
              <p:nvPicPr>
                <p:cNvPr id="23" name="图片 22">
                  <a:extLst>
                    <a:ext uri="{FF2B5EF4-FFF2-40B4-BE49-F238E27FC236}">
                      <a16:creationId xmlns:a16="http://schemas.microsoft.com/office/drawing/2014/main" id="{61D51B84-E971-3F45-8DB2-60CF36770A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16633" y="976041"/>
                  <a:ext cx="1823306" cy="690223"/>
                </a:xfrm>
                <a:prstGeom prst="rect">
                  <a:avLst/>
                </a:prstGeom>
              </p:spPr>
            </p:pic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3A60AE9D-DDF7-6544-B201-A5BF76948D08}"/>
                    </a:ext>
                  </a:extLst>
                </p:cNvPr>
                <p:cNvSpPr/>
                <p:nvPr/>
              </p:nvSpPr>
              <p:spPr>
                <a:xfrm>
                  <a:off x="9716633" y="813509"/>
                  <a:ext cx="1823306" cy="16253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000" dirty="0"/>
                    <a:t>Backend</a:t>
                  </a:r>
                  <a:r>
                    <a:rPr kumimoji="1" lang="zh-CN" altLang="en-US" sz="1000" dirty="0"/>
                    <a:t> </a:t>
                  </a:r>
                  <a:r>
                    <a:rPr kumimoji="1" lang="en-US" altLang="zh-CN" sz="1000" dirty="0"/>
                    <a:t>response</a:t>
                  </a:r>
                  <a:r>
                    <a:rPr kumimoji="1" lang="zh-CN" altLang="en-US" sz="1000" dirty="0"/>
                    <a:t> </a:t>
                  </a:r>
                  <a:r>
                    <a:rPr kumimoji="1" lang="en-US" altLang="zh-CN" sz="1000" dirty="0"/>
                    <a:t>latency</a:t>
                  </a:r>
                  <a:endParaRPr kumimoji="1" lang="zh-CN" altLang="en-US" sz="1000" dirty="0"/>
                </a:p>
              </p:txBody>
            </p:sp>
          </p:grpSp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4CD7C7EC-B908-3A4A-9037-49F164A8D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1229033" y="982691"/>
                <a:ext cx="3779392" cy="1104900"/>
              </a:xfrm>
              <a:prstGeom prst="rect">
                <a:avLst/>
              </a:prstGeom>
            </p:spPr>
          </p:pic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28E4F00-9924-E84A-A282-5F92ED79F460}"/>
                  </a:ext>
                </a:extLst>
              </p:cNvPr>
              <p:cNvSpPr/>
              <p:nvPr/>
            </p:nvSpPr>
            <p:spPr>
              <a:xfrm>
                <a:off x="-169297" y="-242909"/>
                <a:ext cx="1823306" cy="16253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000" dirty="0"/>
                  <a:t>SLB</a:t>
                </a:r>
                <a:r>
                  <a:rPr kumimoji="1" lang="zh-CN" altLang="en-US" sz="1000" dirty="0"/>
                  <a:t> </a:t>
                </a:r>
                <a:r>
                  <a:rPr kumimoji="1" lang="en-US" altLang="zh-CN" sz="1000" dirty="0"/>
                  <a:t>service</a:t>
                </a:r>
                <a:r>
                  <a:rPr kumimoji="1" lang="zh-CN" altLang="en-US" sz="1000" dirty="0"/>
                  <a:t> </a:t>
                </a:r>
                <a:r>
                  <a:rPr kumimoji="1" lang="en-US" altLang="zh-CN" sz="1000" dirty="0"/>
                  <a:t>status</a:t>
                </a:r>
                <a:endParaRPr kumimoji="1" lang="zh-CN" altLang="en-US" sz="1000" dirty="0"/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73CB5B1F-8EBC-9749-B549-99985BB4E050}"/>
                  </a:ext>
                </a:extLst>
              </p:cNvPr>
              <p:cNvSpPr/>
              <p:nvPr/>
            </p:nvSpPr>
            <p:spPr>
              <a:xfrm>
                <a:off x="-1229033" y="809885"/>
                <a:ext cx="3779392" cy="16253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000" dirty="0"/>
                  <a:t>Requests</a:t>
                </a:r>
                <a:r>
                  <a:rPr kumimoji="1" lang="zh-CN" altLang="en-US" sz="1000" dirty="0"/>
                  <a:t> </a:t>
                </a:r>
                <a:r>
                  <a:rPr kumimoji="1" lang="en-US" altLang="zh-CN" sz="1000" dirty="0"/>
                  <a:t>per</a:t>
                </a:r>
                <a:r>
                  <a:rPr kumimoji="1" lang="zh-CN" altLang="en-US" sz="1000" dirty="0"/>
                  <a:t> </a:t>
                </a:r>
                <a:r>
                  <a:rPr kumimoji="1" lang="en-US" altLang="zh-CN" sz="1000" dirty="0"/>
                  <a:t>second</a:t>
                </a:r>
                <a:endParaRPr kumimoji="1" lang="zh-CN" altLang="en-US" sz="1000" dirty="0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72B3B252-88FE-4A4F-808A-669842C1DE30}"/>
                  </a:ext>
                </a:extLst>
              </p:cNvPr>
              <p:cNvSpPr/>
              <p:nvPr/>
            </p:nvSpPr>
            <p:spPr>
              <a:xfrm>
                <a:off x="2640686" y="809885"/>
                <a:ext cx="3779392" cy="16253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000" dirty="0"/>
                  <a:t>SLB</a:t>
                </a:r>
                <a:r>
                  <a:rPr kumimoji="1" lang="zh-CN" altLang="en-US" sz="1000" dirty="0"/>
                  <a:t> </a:t>
                </a:r>
                <a:r>
                  <a:rPr kumimoji="1" lang="en-US" altLang="zh-CN" sz="1000" dirty="0"/>
                  <a:t>HTTP</a:t>
                </a:r>
                <a:r>
                  <a:rPr kumimoji="1" lang="zh-CN" altLang="en-US" sz="1000" dirty="0"/>
                  <a:t> </a:t>
                </a:r>
                <a:r>
                  <a:rPr kumimoji="1" lang="en-US" altLang="zh-CN" sz="1000" dirty="0"/>
                  <a:t>4xx</a:t>
                </a:r>
                <a:r>
                  <a:rPr kumimoji="1" lang="zh-CN" altLang="en-US" sz="1000" dirty="0"/>
                  <a:t> </a:t>
                </a:r>
                <a:r>
                  <a:rPr kumimoji="1" lang="en-US" altLang="zh-CN" sz="1000" dirty="0"/>
                  <a:t>error</a:t>
                </a:r>
                <a:endParaRPr kumimoji="1" lang="zh-CN" altLang="en-US" sz="1000" dirty="0"/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80F92C41-EE77-204D-8FFB-7FCCC5D5FCD5}"/>
                  </a:ext>
                </a:extLst>
              </p:cNvPr>
              <p:cNvSpPr/>
              <p:nvPr/>
            </p:nvSpPr>
            <p:spPr>
              <a:xfrm>
                <a:off x="6510405" y="807456"/>
                <a:ext cx="3779392" cy="16253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000" dirty="0"/>
                  <a:t>SLB</a:t>
                </a:r>
                <a:r>
                  <a:rPr kumimoji="1" lang="zh-CN" altLang="en-US" sz="1000" dirty="0"/>
                  <a:t> </a:t>
                </a:r>
                <a:r>
                  <a:rPr kumimoji="1" lang="en-US" altLang="zh-CN" sz="1000" dirty="0"/>
                  <a:t>HTTP</a:t>
                </a:r>
                <a:r>
                  <a:rPr kumimoji="1" lang="zh-CN" altLang="en-US" sz="1000" dirty="0"/>
                  <a:t> </a:t>
                </a:r>
                <a:r>
                  <a:rPr kumimoji="1" lang="en-US" altLang="zh-CN" sz="1000" dirty="0"/>
                  <a:t>5xx</a:t>
                </a:r>
                <a:r>
                  <a:rPr kumimoji="1" lang="zh-CN" altLang="en-US" sz="1000" dirty="0"/>
                  <a:t> </a:t>
                </a:r>
                <a:r>
                  <a:rPr kumimoji="1" lang="en-US" altLang="zh-CN" sz="1000" dirty="0"/>
                  <a:t>error</a:t>
                </a:r>
                <a:endParaRPr kumimoji="1" lang="zh-CN" altLang="en-US" sz="1000" dirty="0"/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90363738-0913-1142-903D-273A8FBABFA3}"/>
                  </a:ext>
                </a:extLst>
              </p:cNvPr>
              <p:cNvSpPr/>
              <p:nvPr/>
            </p:nvSpPr>
            <p:spPr>
              <a:xfrm>
                <a:off x="5973157" y="1935505"/>
                <a:ext cx="3092521" cy="3137939"/>
              </a:xfrm>
              <a:prstGeom prst="rect">
                <a:avLst/>
              </a:prstGeom>
              <a:solidFill>
                <a:srgbClr val="F5F3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6A3C7752-AF33-2E4B-A86B-6F4685A90F26}"/>
                  </a:ext>
                </a:extLst>
              </p:cNvPr>
              <p:cNvGrpSpPr/>
              <p:nvPr/>
            </p:nvGrpSpPr>
            <p:grpSpPr>
              <a:xfrm>
                <a:off x="-1229033" y="2291312"/>
                <a:ext cx="4072467" cy="2331971"/>
                <a:chOff x="535754" y="3347734"/>
                <a:chExt cx="3779392" cy="2331971"/>
              </a:xfrm>
            </p:grpSpPr>
            <p:pic>
              <p:nvPicPr>
                <p:cNvPr id="35" name="图片 34">
                  <a:extLst>
                    <a:ext uri="{FF2B5EF4-FFF2-40B4-BE49-F238E27FC236}">
                      <a16:creationId xmlns:a16="http://schemas.microsoft.com/office/drawing/2014/main" id="{CBAE174B-887B-A74B-AC22-F58802783A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5754" y="3521527"/>
                  <a:ext cx="3779392" cy="2158178"/>
                </a:xfrm>
                <a:prstGeom prst="rect">
                  <a:avLst/>
                </a:prstGeom>
              </p:spPr>
            </p:pic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F74C55B5-58AF-5C4E-B95E-21CB1E116A6A}"/>
                    </a:ext>
                  </a:extLst>
                </p:cNvPr>
                <p:cNvSpPr/>
                <p:nvPr/>
              </p:nvSpPr>
              <p:spPr>
                <a:xfrm>
                  <a:off x="535754" y="3347734"/>
                  <a:ext cx="3779392" cy="162531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000" dirty="0"/>
                    <a:t>Client PV China distribution</a:t>
                  </a:r>
                  <a:endParaRPr kumimoji="1" lang="zh-CN" altLang="en-US" sz="1000" dirty="0"/>
                </a:p>
              </p:txBody>
            </p:sp>
          </p:grp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D95ED936-D1DF-A54A-B0CC-F042FF26DAAC}"/>
                  </a:ext>
                </a:extLst>
              </p:cNvPr>
              <p:cNvGrpSpPr/>
              <p:nvPr/>
            </p:nvGrpSpPr>
            <p:grpSpPr>
              <a:xfrm>
                <a:off x="2926959" y="2295650"/>
                <a:ext cx="4189003" cy="2331972"/>
                <a:chOff x="3869719" y="2704266"/>
                <a:chExt cx="4189003" cy="2331972"/>
              </a:xfrm>
            </p:grpSpPr>
            <p:pic>
              <p:nvPicPr>
                <p:cNvPr id="39" name="图片 38">
                  <a:extLst>
                    <a:ext uri="{FF2B5EF4-FFF2-40B4-BE49-F238E27FC236}">
                      <a16:creationId xmlns:a16="http://schemas.microsoft.com/office/drawing/2014/main" id="{E0440D1E-D2CF-AB4C-9516-C46AE358F0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869720" y="2878060"/>
                  <a:ext cx="4189002" cy="2158178"/>
                </a:xfrm>
                <a:prstGeom prst="rect">
                  <a:avLst/>
                </a:prstGeom>
              </p:spPr>
            </p:pic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7932AE49-CE1C-064B-8893-D041FE65F29E}"/>
                    </a:ext>
                  </a:extLst>
                </p:cNvPr>
                <p:cNvSpPr/>
                <p:nvPr/>
              </p:nvSpPr>
              <p:spPr>
                <a:xfrm>
                  <a:off x="3869719" y="2704266"/>
                  <a:ext cx="4189002" cy="162531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000" dirty="0"/>
                    <a:t>Client PV global distribution</a:t>
                  </a:r>
                  <a:endParaRPr kumimoji="1" lang="zh-CN" altLang="en-US" sz="1000" dirty="0"/>
                </a:p>
              </p:txBody>
            </p:sp>
          </p:grpSp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FC38360B-93AE-5247-AEA7-68D169A2EA58}"/>
                  </a:ext>
                </a:extLst>
              </p:cNvPr>
              <p:cNvGrpSpPr/>
              <p:nvPr/>
            </p:nvGrpSpPr>
            <p:grpSpPr>
              <a:xfrm>
                <a:off x="7205550" y="2280661"/>
                <a:ext cx="4105942" cy="2347809"/>
                <a:chOff x="7816484" y="2701567"/>
                <a:chExt cx="4105942" cy="2347809"/>
              </a:xfrm>
            </p:grpSpPr>
            <p:pic>
              <p:nvPicPr>
                <p:cNvPr id="43" name="图片 42">
                  <a:extLst>
                    <a:ext uri="{FF2B5EF4-FFF2-40B4-BE49-F238E27FC236}">
                      <a16:creationId xmlns:a16="http://schemas.microsoft.com/office/drawing/2014/main" id="{0A3EFF5A-F6C5-1F44-A00C-A4AE383D92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816484" y="2704266"/>
                  <a:ext cx="4103606" cy="2345110"/>
                </a:xfrm>
                <a:prstGeom prst="rect">
                  <a:avLst/>
                </a:prstGeom>
              </p:spPr>
            </p:pic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E213CBE1-96F8-DF4E-AA8C-8E35B01E48E4}"/>
                    </a:ext>
                  </a:extLst>
                </p:cNvPr>
                <p:cNvSpPr/>
                <p:nvPr/>
              </p:nvSpPr>
              <p:spPr>
                <a:xfrm>
                  <a:off x="7833418" y="2704266"/>
                  <a:ext cx="2004360" cy="279045"/>
                </a:xfrm>
                <a:prstGeom prst="rect">
                  <a:avLst/>
                </a:prstGeom>
                <a:solidFill>
                  <a:srgbClr val="FAFAF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" altLang="zh-CN" sz="1000" dirty="0">
                      <a:solidFill>
                        <a:schemeClr val="tx1"/>
                      </a:solidFill>
                    </a:rPr>
                    <a:t>SLB instance ID</a:t>
                  </a:r>
                  <a:endParaRPr kumimoji="1" lang="zh-CN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4BB4AF89-FB9B-0A4F-8AA4-161ECE001215}"/>
                    </a:ext>
                  </a:extLst>
                </p:cNvPr>
                <p:cNvSpPr/>
                <p:nvPr/>
              </p:nvSpPr>
              <p:spPr>
                <a:xfrm>
                  <a:off x="9922611" y="2701567"/>
                  <a:ext cx="1999815" cy="279045"/>
                </a:xfrm>
                <a:prstGeom prst="rect">
                  <a:avLst/>
                </a:prstGeom>
                <a:solidFill>
                  <a:srgbClr val="FAFAF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" altLang="zh-CN" sz="1000" dirty="0">
                      <a:solidFill>
                        <a:schemeClr val="tx1"/>
                      </a:solidFill>
                    </a:rPr>
                    <a:t>Exception backend server</a:t>
                  </a:r>
                  <a:endParaRPr kumimoji="1" lang="zh-CN" altLang="en-US" sz="1000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46" name="图片 45">
                <a:extLst>
                  <a:ext uri="{FF2B5EF4-FFF2-40B4-BE49-F238E27FC236}">
                    <a16:creationId xmlns:a16="http://schemas.microsoft.com/office/drawing/2014/main" id="{F175BB90-A1B1-4D44-95F2-127CDB26D4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-1229033" y="4986389"/>
                <a:ext cx="17110318" cy="1957698"/>
              </a:xfrm>
              <a:prstGeom prst="rect">
                <a:avLst/>
              </a:prstGeom>
            </p:spPr>
          </p:pic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6348FD43-0E32-144E-BAC3-F2B809990015}"/>
                  </a:ext>
                </a:extLst>
              </p:cNvPr>
              <p:cNvSpPr/>
              <p:nvPr/>
            </p:nvSpPr>
            <p:spPr>
              <a:xfrm>
                <a:off x="-1229034" y="4788611"/>
                <a:ext cx="17094535" cy="17716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000" dirty="0"/>
                  <a:t>Request method PV trend</a:t>
                </a:r>
                <a:endParaRPr kumimoji="1" lang="zh-CN" altLang="en-US" sz="1000" dirty="0"/>
              </a:p>
            </p:txBody>
          </p: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A4A14D5C-03A9-B44D-BFC5-03C1F702474F}"/>
                  </a:ext>
                </a:extLst>
              </p:cNvPr>
              <p:cNvGrpSpPr/>
              <p:nvPr/>
            </p:nvGrpSpPr>
            <p:grpSpPr>
              <a:xfrm>
                <a:off x="9982130" y="-243817"/>
                <a:ext cx="1823306" cy="853659"/>
                <a:chOff x="11211163" y="169138"/>
                <a:chExt cx="1823306" cy="853659"/>
              </a:xfrm>
            </p:grpSpPr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621A8339-60FE-B848-8471-D23FF04478D5}"/>
                    </a:ext>
                  </a:extLst>
                </p:cNvPr>
                <p:cNvSpPr/>
                <p:nvPr/>
              </p:nvSpPr>
              <p:spPr>
                <a:xfrm>
                  <a:off x="11211163" y="169138"/>
                  <a:ext cx="1823306" cy="16253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000" dirty="0"/>
                    <a:t>PV</a:t>
                  </a:r>
                  <a:endParaRPr kumimoji="1" lang="zh-CN" altLang="en-US" sz="1000" dirty="0"/>
                </a:p>
              </p:txBody>
            </p:sp>
            <p:sp>
              <p:nvSpPr>
                <p:cNvPr id="3" name="矩形 2">
                  <a:extLst>
                    <a:ext uri="{FF2B5EF4-FFF2-40B4-BE49-F238E27FC236}">
                      <a16:creationId xmlns:a16="http://schemas.microsoft.com/office/drawing/2014/main" id="{33ACE4CB-37C8-2C41-9179-8C0FBF131A94}"/>
                    </a:ext>
                  </a:extLst>
                </p:cNvPr>
                <p:cNvSpPr/>
                <p:nvPr/>
              </p:nvSpPr>
              <p:spPr>
                <a:xfrm>
                  <a:off x="11211163" y="338680"/>
                  <a:ext cx="1823306" cy="6841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03875C31-16BB-9443-9A88-86AD87894144}"/>
                    </a:ext>
                  </a:extLst>
                </p:cNvPr>
                <p:cNvSpPr txBox="1"/>
                <p:nvPr/>
              </p:nvSpPr>
              <p:spPr>
                <a:xfrm>
                  <a:off x="11211163" y="385297"/>
                  <a:ext cx="159851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3200" b="1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359.6K</a:t>
                  </a:r>
                  <a:endParaRPr kumimoji="1" lang="zh-CN" altLang="en-US" sz="32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6433AFD6-DAC3-E048-B65C-D4A51AA98E1B}"/>
                    </a:ext>
                  </a:extLst>
                </p:cNvPr>
                <p:cNvSpPr txBox="1"/>
                <p:nvPr/>
              </p:nvSpPr>
              <p:spPr>
                <a:xfrm>
                  <a:off x="12684757" y="626016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sz="1200" b="1" dirty="0"/>
                    <a:t>次</a:t>
                  </a:r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333E234-2D23-1642-B681-14518CBE5E8F}"/>
                  </a:ext>
                </a:extLst>
              </p:cNvPr>
              <p:cNvGrpSpPr/>
              <p:nvPr/>
            </p:nvGrpSpPr>
            <p:grpSpPr>
              <a:xfrm>
                <a:off x="12012414" y="-243817"/>
                <a:ext cx="1823306" cy="853659"/>
                <a:chOff x="11211163" y="169138"/>
                <a:chExt cx="1823306" cy="853659"/>
              </a:xfrm>
            </p:grpSpPr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882147F1-BE68-8E4F-ACDC-C8716C4505A8}"/>
                    </a:ext>
                  </a:extLst>
                </p:cNvPr>
                <p:cNvSpPr/>
                <p:nvPr/>
              </p:nvSpPr>
              <p:spPr>
                <a:xfrm>
                  <a:off x="11211163" y="169138"/>
                  <a:ext cx="1823306" cy="16253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000" dirty="0"/>
                    <a:t>UV</a:t>
                  </a:r>
                  <a:endParaRPr kumimoji="1" lang="zh-CN" altLang="en-US" sz="1000" dirty="0"/>
                </a:p>
              </p:txBody>
            </p:sp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DCEBE700-100C-EB41-9927-53D0E30836BB}"/>
                    </a:ext>
                  </a:extLst>
                </p:cNvPr>
                <p:cNvSpPr/>
                <p:nvPr/>
              </p:nvSpPr>
              <p:spPr>
                <a:xfrm>
                  <a:off x="11211163" y="338680"/>
                  <a:ext cx="1823306" cy="6841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5E71E0C8-7398-7C49-8229-F8E760FE7C80}"/>
                    </a:ext>
                  </a:extLst>
                </p:cNvPr>
                <p:cNvSpPr txBox="1"/>
                <p:nvPr/>
              </p:nvSpPr>
              <p:spPr>
                <a:xfrm>
                  <a:off x="11211163" y="385297"/>
                  <a:ext cx="109196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3200" b="1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4.6K</a:t>
                  </a:r>
                  <a:endParaRPr kumimoji="1" lang="zh-CN" altLang="en-US" sz="32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EA047A2C-9591-6242-A4AA-AA456FD049B0}"/>
                    </a:ext>
                  </a:extLst>
                </p:cNvPr>
                <p:cNvSpPr txBox="1"/>
                <p:nvPr/>
              </p:nvSpPr>
              <p:spPr>
                <a:xfrm>
                  <a:off x="12188946" y="617900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sz="1200" b="1" dirty="0"/>
                    <a:t>次</a:t>
                  </a:r>
                </a:p>
              </p:txBody>
            </p:sp>
          </p:grpSp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CDDB0373-9C92-5E44-B118-90F45F6443E9}"/>
                  </a:ext>
                </a:extLst>
              </p:cNvPr>
              <p:cNvGrpSpPr/>
              <p:nvPr/>
            </p:nvGrpSpPr>
            <p:grpSpPr>
              <a:xfrm>
                <a:off x="14042698" y="-243817"/>
                <a:ext cx="1823306" cy="853659"/>
                <a:chOff x="11211163" y="169138"/>
                <a:chExt cx="1823306" cy="853659"/>
              </a:xfrm>
            </p:grpSpPr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A7DFC6F2-1694-D241-B4E6-8FCF605B0B96}"/>
                    </a:ext>
                  </a:extLst>
                </p:cNvPr>
                <p:cNvSpPr/>
                <p:nvPr/>
              </p:nvSpPr>
              <p:spPr>
                <a:xfrm>
                  <a:off x="11211163" y="169138"/>
                  <a:ext cx="1823306" cy="16253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000" dirty="0"/>
                    <a:t>Request success rate</a:t>
                  </a:r>
                  <a:endParaRPr kumimoji="1" lang="zh-CN" altLang="en-US" sz="1000" dirty="0"/>
                </a:p>
              </p:txBody>
            </p:sp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9B146EE4-720A-A040-B62D-10DB73B0CE5C}"/>
                    </a:ext>
                  </a:extLst>
                </p:cNvPr>
                <p:cNvSpPr/>
                <p:nvPr/>
              </p:nvSpPr>
              <p:spPr>
                <a:xfrm>
                  <a:off x="11211163" y="338680"/>
                  <a:ext cx="1823306" cy="684117"/>
                </a:xfrm>
                <a:prstGeom prst="rect">
                  <a:avLst/>
                </a:prstGeom>
                <a:solidFill>
                  <a:srgbClr val="41C5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809B65A5-9F6E-194F-ABB4-CFB03DC57ACE}"/>
                    </a:ext>
                  </a:extLst>
                </p:cNvPr>
                <p:cNvSpPr txBox="1"/>
                <p:nvPr/>
              </p:nvSpPr>
              <p:spPr>
                <a:xfrm>
                  <a:off x="11211163" y="385297"/>
                  <a:ext cx="106150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3200" b="1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91.8</a:t>
                  </a:r>
                  <a:endParaRPr kumimoji="1" lang="zh-CN" altLang="en-US" sz="3200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86C6AD22-7617-4642-9B34-09BD5C8CF0B7}"/>
                    </a:ext>
                  </a:extLst>
                </p:cNvPr>
                <p:cNvSpPr txBox="1"/>
                <p:nvPr/>
              </p:nvSpPr>
              <p:spPr>
                <a:xfrm>
                  <a:off x="12188946" y="617900"/>
                  <a:ext cx="32733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200" b="1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%</a:t>
                  </a:r>
                  <a:endParaRPr kumimoji="1" lang="zh-CN" altLang="en-US" sz="1200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8ABC3860-E668-9344-B866-ACEAFC1C8B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380123" y="982690"/>
                <a:ext cx="2952043" cy="1108995"/>
              </a:xfrm>
              <a:prstGeom prst="rect">
                <a:avLst/>
              </a:prstGeom>
            </p:spPr>
          </p:pic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DC055905-95D5-C940-8954-AC9D40BD248A}"/>
                  </a:ext>
                </a:extLst>
              </p:cNvPr>
              <p:cNvSpPr/>
              <p:nvPr/>
            </p:nvSpPr>
            <p:spPr>
              <a:xfrm>
                <a:off x="10380123" y="812148"/>
                <a:ext cx="2952043" cy="15783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000" dirty="0"/>
                  <a:t>PV operator distribution</a:t>
                </a:r>
                <a:endParaRPr kumimoji="1" lang="zh-CN" altLang="en-US" sz="1000" dirty="0"/>
              </a:p>
            </p:txBody>
          </p:sp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BFD74933-1D91-A343-BB89-010171DF3C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3422491" y="982690"/>
                <a:ext cx="2458794" cy="1104901"/>
              </a:xfrm>
              <a:prstGeom prst="rect">
                <a:avLst/>
              </a:prstGeom>
            </p:spPr>
          </p:pic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F6ED87FC-7547-CF44-807A-C12E007B52F8}"/>
                  </a:ext>
                </a:extLst>
              </p:cNvPr>
              <p:cNvSpPr/>
              <p:nvPr/>
            </p:nvSpPr>
            <p:spPr>
              <a:xfrm>
                <a:off x="13422491" y="812148"/>
                <a:ext cx="2458794" cy="15783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000" dirty="0"/>
                  <a:t>Status code distribution</a:t>
                </a:r>
                <a:endParaRPr kumimoji="1" lang="zh-CN" altLang="en-US" sz="1000" dirty="0"/>
              </a:p>
            </p:txBody>
          </p:sp>
          <p:pic>
            <p:nvPicPr>
              <p:cNvPr id="32" name="图片 31">
                <a:extLst>
                  <a:ext uri="{FF2B5EF4-FFF2-40B4-BE49-F238E27FC236}">
                    <a16:creationId xmlns:a16="http://schemas.microsoft.com/office/drawing/2014/main" id="{9B0645BE-7B7A-E643-A658-A263AEFFC9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10406" y="982691"/>
                <a:ext cx="3779392" cy="1104900"/>
              </a:xfrm>
              <a:prstGeom prst="rect">
                <a:avLst/>
              </a:prstGeom>
            </p:spPr>
          </p:pic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E6BC0A41-3FB0-E549-8E7A-7839C01638CB}"/>
                  </a:ext>
                </a:extLst>
              </p:cNvPr>
              <p:cNvGrpSpPr/>
              <p:nvPr/>
            </p:nvGrpSpPr>
            <p:grpSpPr>
              <a:xfrm>
                <a:off x="11455724" y="2291310"/>
                <a:ext cx="4409778" cy="2352588"/>
                <a:chOff x="11609155" y="2700172"/>
                <a:chExt cx="4409778" cy="2352588"/>
              </a:xfrm>
            </p:grpSpPr>
            <p:pic>
              <p:nvPicPr>
                <p:cNvPr id="61" name="图片 60">
                  <a:extLst>
                    <a:ext uri="{FF2B5EF4-FFF2-40B4-BE49-F238E27FC236}">
                      <a16:creationId xmlns:a16="http://schemas.microsoft.com/office/drawing/2014/main" id="{CDDAA0B9-AE08-EB4F-911B-49C785FD6A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609156" y="2878060"/>
                  <a:ext cx="4409777" cy="2174700"/>
                </a:xfrm>
                <a:prstGeom prst="rect">
                  <a:avLst/>
                </a:prstGeom>
              </p:spPr>
            </p:pic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0C434AB1-EC6F-A347-A7FE-445D24EF4889}"/>
                    </a:ext>
                  </a:extLst>
                </p:cNvPr>
                <p:cNvSpPr/>
                <p:nvPr/>
              </p:nvSpPr>
              <p:spPr>
                <a:xfrm>
                  <a:off x="11609155" y="2700172"/>
                  <a:ext cx="4409777" cy="16662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000" dirty="0"/>
                    <a:t>Upstream</a:t>
                  </a:r>
                  <a:r>
                    <a:rPr kumimoji="1" lang="zh-CN" altLang="en-US" sz="1000" dirty="0"/>
                    <a:t> </a:t>
                  </a:r>
                  <a:r>
                    <a:rPr kumimoji="1" lang="en-US" altLang="zh-CN" sz="1000" dirty="0"/>
                    <a:t>status code distribution</a:t>
                  </a:r>
                  <a:endParaRPr kumimoji="1" lang="zh-CN" altLang="en-US" sz="1000" dirty="0"/>
                </a:p>
              </p:txBody>
            </p:sp>
          </p:grpSp>
          <p:pic>
            <p:nvPicPr>
              <p:cNvPr id="30" name="图片 29">
                <a:extLst>
                  <a:ext uri="{FF2B5EF4-FFF2-40B4-BE49-F238E27FC236}">
                    <a16:creationId xmlns:a16="http://schemas.microsoft.com/office/drawing/2014/main" id="{015A40B9-CAEB-154D-8686-B8EC6D68D1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40686" y="969991"/>
                <a:ext cx="3779392" cy="1117600"/>
              </a:xfrm>
              <a:prstGeom prst="rect">
                <a:avLst/>
              </a:prstGeom>
            </p:spPr>
          </p:pic>
          <p:pic>
            <p:nvPicPr>
              <p:cNvPr id="68" name="图片 67">
                <a:extLst>
                  <a:ext uri="{FF2B5EF4-FFF2-40B4-BE49-F238E27FC236}">
                    <a16:creationId xmlns:a16="http://schemas.microsoft.com/office/drawing/2014/main" id="{3A212C38-A735-9D43-B68D-D55C2F5F6E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125749" y="7058974"/>
                <a:ext cx="8739752" cy="455207"/>
              </a:xfrm>
              <a:prstGeom prst="rect">
                <a:avLst/>
              </a:prstGeom>
            </p:spPr>
          </p:pic>
          <p:pic>
            <p:nvPicPr>
              <p:cNvPr id="69" name="图片 68">
                <a:extLst>
                  <a:ext uri="{FF2B5EF4-FFF2-40B4-BE49-F238E27FC236}">
                    <a16:creationId xmlns:a16="http://schemas.microsoft.com/office/drawing/2014/main" id="{C198F85A-F6DB-584A-AF6F-F9A631EB2D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-1229034" y="7058974"/>
                <a:ext cx="8190273" cy="455207"/>
              </a:xfrm>
              <a:prstGeom prst="rect">
                <a:avLst/>
              </a:prstGeom>
            </p:spPr>
          </p:pic>
        </p:grpSp>
        <p:pic>
          <p:nvPicPr>
            <p:cNvPr id="71" name="图片 70">
              <a:extLst>
                <a:ext uri="{FF2B5EF4-FFF2-40B4-BE49-F238E27FC236}">
                  <a16:creationId xmlns:a16="http://schemas.microsoft.com/office/drawing/2014/main" id="{F45371F9-C59C-5F4F-ACDF-8A9249CD0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-1976285" y="6749183"/>
              <a:ext cx="8220671" cy="2257165"/>
            </a:xfrm>
            <a:prstGeom prst="rect">
              <a:avLst/>
            </a:prstGeom>
          </p:spPr>
        </p:pic>
        <p:pic>
          <p:nvPicPr>
            <p:cNvPr id="72" name="图片 71">
              <a:extLst>
                <a:ext uri="{FF2B5EF4-FFF2-40B4-BE49-F238E27FC236}">
                  <a16:creationId xmlns:a16="http://schemas.microsoft.com/office/drawing/2014/main" id="{31D000B1-1B71-B64D-B1C1-36513A934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368710" y="6748324"/>
              <a:ext cx="8749540" cy="2258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4401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19C538C2-F2EE-B245-9D95-B6DA8BC0FE4E}"/>
              </a:ext>
            </a:extLst>
          </p:cNvPr>
          <p:cNvGrpSpPr/>
          <p:nvPr/>
        </p:nvGrpSpPr>
        <p:grpSpPr>
          <a:xfrm>
            <a:off x="-2383334" y="-1090239"/>
            <a:ext cx="18425224" cy="11434673"/>
            <a:chOff x="-2383334" y="-1090239"/>
            <a:chExt cx="18425224" cy="11434673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DF6A9727-1E87-7D40-9173-F05C55C3F564}"/>
                </a:ext>
              </a:extLst>
            </p:cNvPr>
            <p:cNvGrpSpPr/>
            <p:nvPr/>
          </p:nvGrpSpPr>
          <p:grpSpPr>
            <a:xfrm>
              <a:off x="-2383334" y="-1090239"/>
              <a:ext cx="18425224" cy="11434673"/>
              <a:chOff x="-2383334" y="-1090239"/>
              <a:chExt cx="18425224" cy="11434673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D885F0A4-2FB2-DF4A-9CE3-3E9F2B3DB5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383334" y="-1090239"/>
                <a:ext cx="18386034" cy="11434673"/>
              </a:xfrm>
              <a:prstGeom prst="rect">
                <a:avLst/>
              </a:prstGeom>
            </p:spPr>
          </p:pic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642EC6D3-F68A-3F40-B90A-CEEEAF0BD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621659" y="-144472"/>
                <a:ext cx="2231882" cy="901337"/>
              </a:xfrm>
              <a:prstGeom prst="rect">
                <a:avLst/>
              </a:prstGeom>
            </p:spPr>
          </p:pic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42EC33C6-0704-4344-95EB-EC6A5E840EAC}"/>
                  </a:ext>
                </a:extLst>
              </p:cNvPr>
              <p:cNvGrpSpPr/>
              <p:nvPr/>
            </p:nvGrpSpPr>
            <p:grpSpPr>
              <a:xfrm>
                <a:off x="802406" y="-144472"/>
                <a:ext cx="1823306" cy="901337"/>
                <a:chOff x="828530" y="1096210"/>
                <a:chExt cx="1823306" cy="901337"/>
              </a:xfrm>
            </p:grpSpPr>
            <p:pic>
              <p:nvPicPr>
                <p:cNvPr id="6" name="图片 5">
                  <a:extLst>
                    <a:ext uri="{FF2B5EF4-FFF2-40B4-BE49-F238E27FC236}">
                      <a16:creationId xmlns:a16="http://schemas.microsoft.com/office/drawing/2014/main" id="{7219FAB6-F16E-054E-90CB-E9E8FBC0D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28530" y="1258742"/>
                  <a:ext cx="1823306" cy="738805"/>
                </a:xfrm>
                <a:prstGeom prst="rect">
                  <a:avLst/>
                </a:prstGeom>
              </p:spPr>
            </p:pic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5E1B84E7-6399-784C-850C-2ECC48311DE4}"/>
                    </a:ext>
                  </a:extLst>
                </p:cNvPr>
                <p:cNvSpPr/>
                <p:nvPr/>
              </p:nvSpPr>
              <p:spPr>
                <a:xfrm>
                  <a:off x="828530" y="1096210"/>
                  <a:ext cx="1823306" cy="16253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000" dirty="0"/>
                    <a:t>Available</a:t>
                  </a:r>
                  <a:r>
                    <a:rPr kumimoji="1" lang="zh-CN" altLang="en-US" sz="1000" dirty="0"/>
                    <a:t> </a:t>
                  </a:r>
                  <a:r>
                    <a:rPr kumimoji="1" lang="en-US" altLang="zh-CN" sz="1000" dirty="0"/>
                    <a:t>nodes</a:t>
                  </a:r>
                  <a:endParaRPr kumimoji="1" lang="zh-CN" altLang="en-US" sz="1000" dirty="0"/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482F6958-C5A6-1640-8B0F-9496ED4A4C45}"/>
                  </a:ext>
                </a:extLst>
              </p:cNvPr>
              <p:cNvGrpSpPr/>
              <p:nvPr/>
            </p:nvGrpSpPr>
            <p:grpSpPr>
              <a:xfrm>
                <a:off x="2817895" y="-144473"/>
                <a:ext cx="1823306" cy="901337"/>
                <a:chOff x="828530" y="1096210"/>
                <a:chExt cx="1823306" cy="901337"/>
              </a:xfrm>
            </p:grpSpPr>
            <p:pic>
              <p:nvPicPr>
                <p:cNvPr id="11" name="图片 10">
                  <a:extLst>
                    <a:ext uri="{FF2B5EF4-FFF2-40B4-BE49-F238E27FC236}">
                      <a16:creationId xmlns:a16="http://schemas.microsoft.com/office/drawing/2014/main" id="{0E8424B9-F7EC-C54A-B503-95229D8229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28530" y="1258742"/>
                  <a:ext cx="1823306" cy="738805"/>
                </a:xfrm>
                <a:prstGeom prst="rect">
                  <a:avLst/>
                </a:prstGeom>
              </p:spPr>
            </p:pic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4C4545FD-17F0-5A40-96EA-44E8B846381C}"/>
                    </a:ext>
                  </a:extLst>
                </p:cNvPr>
                <p:cNvSpPr/>
                <p:nvPr/>
              </p:nvSpPr>
              <p:spPr>
                <a:xfrm>
                  <a:off x="828530" y="1096210"/>
                  <a:ext cx="1823306" cy="16253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000" dirty="0"/>
                    <a:t>Nodes</a:t>
                  </a:r>
                  <a:r>
                    <a:rPr kumimoji="1" lang="zh-CN" altLang="en-US" sz="1000" dirty="0"/>
                    <a:t> </a:t>
                  </a:r>
                  <a:r>
                    <a:rPr kumimoji="1" lang="en-US" altLang="zh-CN" sz="1000" dirty="0"/>
                    <a:t>by</a:t>
                  </a:r>
                  <a:r>
                    <a:rPr kumimoji="1" lang="zh-CN" altLang="en-US" sz="1000" dirty="0"/>
                    <a:t> </a:t>
                  </a:r>
                  <a:r>
                    <a:rPr kumimoji="1" lang="en-US" altLang="zh-CN" sz="1000" dirty="0"/>
                    <a:t>cluster</a:t>
                  </a:r>
                  <a:r>
                    <a:rPr kumimoji="1" lang="zh-CN" altLang="en-US" sz="1000" dirty="0"/>
                    <a:t> </a:t>
                  </a:r>
                  <a:r>
                    <a:rPr kumimoji="1" lang="en-US" altLang="zh-CN" sz="1000" dirty="0"/>
                    <a:t>status</a:t>
                  </a:r>
                  <a:endParaRPr kumimoji="1" lang="zh-CN" altLang="en-US" sz="1000" dirty="0"/>
                </a:p>
              </p:txBody>
            </p:sp>
          </p:grp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CB0A79C5-9827-9C45-86DC-9FD349ADFDCC}"/>
                  </a:ext>
                </a:extLst>
              </p:cNvPr>
              <p:cNvGrpSpPr/>
              <p:nvPr/>
            </p:nvGrpSpPr>
            <p:grpSpPr>
              <a:xfrm>
                <a:off x="4833384" y="-146266"/>
                <a:ext cx="1823306" cy="903130"/>
                <a:chOff x="4831678" y="-144473"/>
                <a:chExt cx="1823306" cy="903130"/>
              </a:xfrm>
            </p:grpSpPr>
            <p:pic>
              <p:nvPicPr>
                <p:cNvPr id="13" name="图片 12">
                  <a:extLst>
                    <a:ext uri="{FF2B5EF4-FFF2-40B4-BE49-F238E27FC236}">
                      <a16:creationId xmlns:a16="http://schemas.microsoft.com/office/drawing/2014/main" id="{D74A376A-06F0-7244-94F2-9F1ECBDDA9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33384" y="18059"/>
                  <a:ext cx="1821600" cy="740598"/>
                </a:xfrm>
                <a:prstGeom prst="rect">
                  <a:avLst/>
                </a:prstGeom>
              </p:spPr>
            </p:pic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56CBB362-D02E-3145-967B-896885D5F38E}"/>
                    </a:ext>
                  </a:extLst>
                </p:cNvPr>
                <p:cNvSpPr/>
                <p:nvPr/>
              </p:nvSpPr>
              <p:spPr>
                <a:xfrm>
                  <a:off x="4831678" y="-144473"/>
                  <a:ext cx="1823306" cy="16253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000" dirty="0"/>
                    <a:t>Disk</a:t>
                  </a:r>
                  <a:r>
                    <a:rPr kumimoji="1" lang="zh-CN" altLang="en-US" sz="1000" dirty="0"/>
                    <a:t> </a:t>
                  </a:r>
                  <a:r>
                    <a:rPr kumimoji="1" lang="en-US" altLang="zh-CN" sz="1000" dirty="0"/>
                    <a:t>space</a:t>
                  </a:r>
                  <a:r>
                    <a:rPr kumimoji="1" lang="zh-CN" altLang="en-US" sz="1000" dirty="0"/>
                    <a:t> </a:t>
                  </a:r>
                  <a:r>
                    <a:rPr kumimoji="1" lang="en-US" altLang="zh-CN" sz="1000" dirty="0"/>
                    <a:t>used</a:t>
                  </a:r>
                  <a:endParaRPr kumimoji="1" lang="zh-CN" altLang="en-US" sz="1000" dirty="0"/>
                </a:p>
              </p:txBody>
            </p:sp>
          </p:grpSp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5186A604-6C48-604E-B519-3CB3BDAB2A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48873" y="16266"/>
                <a:ext cx="1823306" cy="740598"/>
              </a:xfrm>
              <a:prstGeom prst="rect">
                <a:avLst/>
              </a:prstGeom>
            </p:spPr>
          </p:pic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0A97A66E-254A-7347-9750-C151C6D0F67D}"/>
                  </a:ext>
                </a:extLst>
              </p:cNvPr>
              <p:cNvSpPr/>
              <p:nvPr/>
            </p:nvSpPr>
            <p:spPr>
              <a:xfrm>
                <a:off x="6848873" y="-146266"/>
                <a:ext cx="1823306" cy="16253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000" dirty="0"/>
                  <a:t>Sum</a:t>
                </a:r>
                <a:r>
                  <a:rPr kumimoji="1" lang="zh-CN" altLang="en-US" sz="1000" dirty="0"/>
                  <a:t> </a:t>
                </a:r>
                <a:r>
                  <a:rPr kumimoji="1" lang="en-US" altLang="zh-CN" sz="1000" dirty="0"/>
                  <a:t>of</a:t>
                </a:r>
                <a:r>
                  <a:rPr kumimoji="1" lang="zh-CN" altLang="en-US" sz="1000" dirty="0"/>
                  <a:t> </a:t>
                </a:r>
                <a:r>
                  <a:rPr kumimoji="1" lang="en-US" altLang="zh-CN" sz="1000" dirty="0" err="1"/>
                  <a:t>elasticsearch</a:t>
                </a:r>
                <a:r>
                  <a:rPr kumimoji="1" lang="zh-CN" altLang="en-US" sz="1000" dirty="0"/>
                  <a:t> </a:t>
                </a:r>
                <a:r>
                  <a:rPr kumimoji="1" lang="en" altLang="zh-CN" sz="1000" dirty="0"/>
                  <a:t>storage</a:t>
                </a:r>
                <a:endParaRPr kumimoji="1" lang="zh-CN" altLang="en-US" sz="1000" dirty="0"/>
              </a:p>
            </p:txBody>
          </p:sp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A73B540E-E2C0-B844-8C1C-DA4ACDB1FD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64362" y="16266"/>
                <a:ext cx="1823306" cy="740598"/>
              </a:xfrm>
              <a:prstGeom prst="rect">
                <a:avLst/>
              </a:prstGeom>
            </p:spPr>
          </p:pic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B40DED22-5514-D946-B4C3-4F078E9B74EE}"/>
                  </a:ext>
                </a:extLst>
              </p:cNvPr>
              <p:cNvSpPr/>
              <p:nvPr/>
            </p:nvSpPr>
            <p:spPr>
              <a:xfrm>
                <a:off x="8864362" y="-162532"/>
                <a:ext cx="1823306" cy="16253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000" dirty="0"/>
                  <a:t>Average</a:t>
                </a:r>
                <a:r>
                  <a:rPr kumimoji="1" lang="zh-CN" altLang="en-US" sz="1000" dirty="0"/>
                  <a:t> </a:t>
                </a:r>
                <a:r>
                  <a:rPr kumimoji="1" lang="en-US" altLang="zh-CN" sz="1000" dirty="0"/>
                  <a:t>number</a:t>
                </a:r>
                <a:r>
                  <a:rPr kumimoji="1" lang="zh-CN" altLang="en-US" sz="1000" dirty="0"/>
                  <a:t> </a:t>
                </a:r>
                <a:r>
                  <a:rPr kumimoji="1" lang="en-US" altLang="zh-CN" sz="1000" dirty="0"/>
                  <a:t>of</a:t>
                </a:r>
                <a:r>
                  <a:rPr kumimoji="1" lang="zh-CN" altLang="en-US" sz="1000" dirty="0"/>
                  <a:t> </a:t>
                </a:r>
                <a:r>
                  <a:rPr kumimoji="1" lang="en-US" altLang="zh-CN" sz="1000" dirty="0"/>
                  <a:t>files</a:t>
                </a:r>
                <a:endParaRPr kumimoji="1" lang="zh-CN" altLang="en-US" sz="1000" dirty="0"/>
              </a:p>
            </p:txBody>
          </p:sp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75C7A474-6CEE-9A4D-9840-0FD1D8EF5E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305557" y="-45845"/>
                <a:ext cx="4698655" cy="555296"/>
              </a:xfrm>
              <a:prstGeom prst="rect">
                <a:avLst/>
              </a:prstGeom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7F864153-D21F-774F-A3F0-DDAF7C4787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305558" y="780934"/>
                <a:ext cx="4736332" cy="9191511"/>
              </a:xfrm>
              <a:prstGeom prst="rect">
                <a:avLst/>
              </a:prstGeom>
            </p:spPr>
          </p:pic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C6BDD881-1054-ED40-8CF1-73E669645D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1575630" y="986567"/>
                <a:ext cx="6479027" cy="424222"/>
              </a:xfrm>
              <a:prstGeom prst="rect">
                <a:avLst/>
              </a:prstGeom>
            </p:spPr>
          </p:pic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46DDE03C-20E3-164C-BCA0-9CD5B28F8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10881" y="986567"/>
                <a:ext cx="6137923" cy="424222"/>
              </a:xfrm>
              <a:prstGeom prst="rect">
                <a:avLst/>
              </a:prstGeom>
            </p:spPr>
          </p:pic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48316B96-22ED-6F4D-BA64-D2C912A1BB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1569407" y="1640492"/>
                <a:ext cx="3188779" cy="1481531"/>
              </a:xfrm>
              <a:prstGeom prst="rect">
                <a:avLst/>
              </a:prstGeom>
            </p:spPr>
          </p:pic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E553294F-21CD-1644-A5B7-660BC5563D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697750" y="1640492"/>
                <a:ext cx="3204590" cy="1481531"/>
              </a:xfrm>
              <a:prstGeom prst="rect">
                <a:avLst/>
              </a:prstGeom>
            </p:spPr>
          </p:pic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id="{E57E4C54-6BD8-5D4A-9EC2-20AEE053AC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1575630" y="3198546"/>
                <a:ext cx="3195002" cy="1434881"/>
              </a:xfrm>
              <a:prstGeom prst="rect">
                <a:avLst/>
              </a:prstGeom>
            </p:spPr>
          </p:pic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50BDE2D0-7D0A-484A-A961-29ACBAAE54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97750" y="3198546"/>
                <a:ext cx="3204590" cy="1428552"/>
              </a:xfrm>
              <a:prstGeom prst="rect">
                <a:avLst/>
              </a:prstGeom>
            </p:spPr>
          </p:pic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96CCBC77-58AC-BD4B-930C-09EB894718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010880" y="1640492"/>
                <a:ext cx="6137923" cy="1139263"/>
              </a:xfrm>
              <a:prstGeom prst="rect">
                <a:avLst/>
              </a:prstGeom>
            </p:spPr>
          </p:pic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E2FDB6D2-8A28-B047-9C1D-27EC4E915C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034987" y="3009459"/>
                <a:ext cx="6137923" cy="1617640"/>
              </a:xfrm>
              <a:prstGeom prst="rect">
                <a:avLst/>
              </a:prstGeom>
            </p:spPr>
          </p:pic>
          <p:pic>
            <p:nvPicPr>
              <p:cNvPr id="30" name="图片 29">
                <a:extLst>
                  <a:ext uri="{FF2B5EF4-FFF2-40B4-BE49-F238E27FC236}">
                    <a16:creationId xmlns:a16="http://schemas.microsoft.com/office/drawing/2014/main" id="{AEDABCF0-158E-9D4E-B92E-3FFE8A974B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-1575630" y="4865163"/>
                <a:ext cx="6477970" cy="462712"/>
              </a:xfrm>
              <a:prstGeom prst="rect">
                <a:avLst/>
              </a:prstGeom>
            </p:spPr>
          </p:pic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FF0DE75E-EBFC-DA46-BCE3-E853131657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-1575630" y="5559714"/>
                <a:ext cx="6477970" cy="4508061"/>
              </a:xfrm>
              <a:prstGeom prst="rect">
                <a:avLst/>
              </a:prstGeom>
            </p:spPr>
          </p:pic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382B50BA-E8B9-5C4A-8883-898D2E8CBB04}"/>
                  </a:ext>
                </a:extLst>
              </p:cNvPr>
              <p:cNvSpPr/>
              <p:nvPr/>
            </p:nvSpPr>
            <p:spPr>
              <a:xfrm>
                <a:off x="5034987" y="4856562"/>
                <a:ext cx="6113816" cy="471313"/>
              </a:xfrm>
              <a:prstGeom prst="rect">
                <a:avLst/>
              </a:prstGeom>
              <a:solidFill>
                <a:srgbClr val="2B15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JVM</a:t>
                </a:r>
                <a:endParaRPr kumimoji="1" lang="zh-CN" altLang="en-US" dirty="0"/>
              </a:p>
            </p:txBody>
          </p:sp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E8DE952C-D64F-424C-88C1-CF659135AE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034987" y="5571722"/>
                <a:ext cx="6113816" cy="2488923"/>
              </a:xfrm>
              <a:prstGeom prst="rect">
                <a:avLst/>
              </a:prstGeom>
            </p:spPr>
          </p:pic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EA852B92-5863-A24A-BF0B-29433954DA97}"/>
                  </a:ext>
                </a:extLst>
              </p:cNvPr>
              <p:cNvSpPr/>
              <p:nvPr/>
            </p:nvSpPr>
            <p:spPr>
              <a:xfrm>
                <a:off x="5047040" y="8243263"/>
                <a:ext cx="6113816" cy="471313"/>
              </a:xfrm>
              <a:prstGeom prst="rect">
                <a:avLst/>
              </a:prstGeom>
              <a:solidFill>
                <a:srgbClr val="D7EF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chemeClr val="tx1"/>
                    </a:solidFill>
                  </a:rPr>
                  <a:t>GC</a:t>
                </a:r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7" name="图片 36">
                <a:extLst>
                  <a:ext uri="{FF2B5EF4-FFF2-40B4-BE49-F238E27FC236}">
                    <a16:creationId xmlns:a16="http://schemas.microsoft.com/office/drawing/2014/main" id="{5827A16A-5843-4345-9599-BF7A7411C3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055949" y="8970705"/>
                <a:ext cx="6096000" cy="1117600"/>
              </a:xfrm>
              <a:prstGeom prst="rect">
                <a:avLst/>
              </a:prstGeom>
            </p:spPr>
          </p:pic>
        </p:grp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ED9FEED2-CC9B-9947-8568-998A65314FEE}"/>
                </a:ext>
              </a:extLst>
            </p:cNvPr>
            <p:cNvSpPr/>
            <p:nvPr/>
          </p:nvSpPr>
          <p:spPr>
            <a:xfrm>
              <a:off x="-597158" y="-883277"/>
              <a:ext cx="2980944" cy="3657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2657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89</Words>
  <Application>Microsoft Macintosh PowerPoint</Application>
  <PresentationFormat>宽屏</PresentationFormat>
  <Paragraphs>36</Paragraphs>
  <Slides>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7" baseType="lpstr">
      <vt:lpstr>等线</vt:lpstr>
      <vt:lpstr>等线 Light</vt:lpstr>
      <vt:lpstr>Microsoft YaHei</vt:lpstr>
      <vt:lpstr>Arial</vt:lpstr>
      <vt:lpstr>Office 主题​​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淡 云风</dc:creator>
  <cp:lastModifiedBy>Microsoft Office User</cp:lastModifiedBy>
  <cp:revision>19</cp:revision>
  <dcterms:created xsi:type="dcterms:W3CDTF">2020-11-16T07:38:17Z</dcterms:created>
  <dcterms:modified xsi:type="dcterms:W3CDTF">2020-11-25T07:38:58Z</dcterms:modified>
</cp:coreProperties>
</file>